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60" r:id="rId5"/>
    <p:sldId id="262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197AF-AE98-4768-805E-8FB0542CEF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Dr. Samuel A. </a:t>
            </a:r>
            <a:r>
              <a:rPr lang="en-US" dirty="0" err="1"/>
              <a:t>Mudd</a:t>
            </a:r>
            <a:r>
              <a:rPr lang="en-US" dirty="0"/>
              <a:t> and the “injured Man’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ADAC19-FD07-426F-BCD2-D9C882AEC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6055448"/>
            <a:ext cx="6801612" cy="802552"/>
          </a:xfrm>
        </p:spPr>
        <p:txBody>
          <a:bodyPr/>
          <a:lstStyle/>
          <a:p>
            <a:r>
              <a:rPr lang="en-US" dirty="0"/>
              <a:t>Copyright 2017 by the Dr. Samuel A. </a:t>
            </a:r>
            <a:r>
              <a:rPr lang="en-US" dirty="0" err="1"/>
              <a:t>Mudd</a:t>
            </a:r>
            <a:r>
              <a:rPr lang="en-US" dirty="0"/>
              <a:t> Society. This material may be used for classroom use.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650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C5838-3007-496B-A1A6-AEE008411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43058"/>
            <a:ext cx="7729728" cy="1188720"/>
          </a:xfrm>
        </p:spPr>
        <p:txBody>
          <a:bodyPr/>
          <a:lstStyle/>
          <a:p>
            <a:r>
              <a:rPr lang="en-US" dirty="0"/>
              <a:t>Dr. Samuel A. </a:t>
            </a:r>
            <a:r>
              <a:rPr lang="en-US" dirty="0" err="1"/>
              <a:t>Mudd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B162F6-5C59-4699-9359-B7CC1DD0A5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7322" y="1555697"/>
            <a:ext cx="6785113" cy="4699329"/>
          </a:xfrm>
        </p:spPr>
        <p:txBody>
          <a:bodyPr>
            <a:normAutofit/>
          </a:bodyPr>
          <a:lstStyle/>
          <a:p>
            <a:r>
              <a:rPr lang="en-US" dirty="0"/>
              <a:t>was born and raised in </a:t>
            </a:r>
            <a:r>
              <a:rPr lang="en-US" dirty="0" err="1"/>
              <a:t>Bryantown</a:t>
            </a:r>
            <a:r>
              <a:rPr lang="en-US" dirty="0"/>
              <a:t>, Charles County, Maryland</a:t>
            </a:r>
          </a:p>
          <a:p>
            <a:r>
              <a:rPr lang="en-US" dirty="0"/>
              <a:t>came from a wealthy and educated family</a:t>
            </a:r>
          </a:p>
          <a:p>
            <a:r>
              <a:rPr lang="en-US" dirty="0"/>
              <a:t>earned his medical degree from what is today the University of Maryland’s medical school in 1857</a:t>
            </a:r>
          </a:p>
          <a:p>
            <a:r>
              <a:rPr lang="en-US" dirty="0"/>
              <a:t>did not join any army during the Civil War</a:t>
            </a:r>
          </a:p>
          <a:p>
            <a:r>
              <a:rPr lang="en-US" dirty="0"/>
              <a:t>was a 31 year old doctor and tobacco plantation owner when Lincoln was assassinated</a:t>
            </a:r>
          </a:p>
          <a:p>
            <a:r>
              <a:rPr lang="en-US" dirty="0"/>
              <a:t>was married with four young children by April 1865</a:t>
            </a:r>
          </a:p>
          <a:p>
            <a:r>
              <a:rPr lang="en-US" dirty="0"/>
              <a:t>was introduced to John Wilkes Booth at St. Mary’s Catholic Church in November, 1864</a:t>
            </a:r>
          </a:p>
          <a:p>
            <a:r>
              <a:rPr lang="en-US" dirty="0"/>
              <a:t>was entertained by Booth in his hotel in Washington in December, 1864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4B8886C-ADEA-48AC-98B1-84DDE7F7B5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50187" y="1555697"/>
            <a:ext cx="2703443" cy="4376612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6FFA6B-FED6-4540-BD27-A5DB5C58B299}"/>
              </a:ext>
            </a:extLst>
          </p:cNvPr>
          <p:cNvSpPr txBox="1"/>
          <p:nvPr/>
        </p:nvSpPr>
        <p:spPr>
          <a:xfrm>
            <a:off x="7617614" y="6070360"/>
            <a:ext cx="2168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Samuel A. </a:t>
            </a:r>
            <a:r>
              <a:rPr lang="en-US" dirty="0" err="1"/>
              <a:t>Mudd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527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5D88F-204E-49BA-A176-9D4DADAA3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49075"/>
            <a:ext cx="7729728" cy="1188720"/>
          </a:xfrm>
        </p:spPr>
        <p:txBody>
          <a:bodyPr/>
          <a:lstStyle/>
          <a:p>
            <a:r>
              <a:rPr lang="en-US" dirty="0"/>
              <a:t>John Wilkes booth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51B69-04BF-4CDE-9F1F-7206FD6F79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1495" y="1437795"/>
            <a:ext cx="7250904" cy="52280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was born and raised in Bel Air, Maryland</a:t>
            </a:r>
          </a:p>
          <a:p>
            <a:r>
              <a:rPr lang="en-US" dirty="0"/>
              <a:t>was a famous actor who came from a family of celebrated thespians </a:t>
            </a:r>
          </a:p>
          <a:p>
            <a:r>
              <a:rPr lang="en-US" dirty="0"/>
              <a:t>was an ardent supporter of the southern cause, but never served in the Confederate army</a:t>
            </a:r>
          </a:p>
          <a:p>
            <a:r>
              <a:rPr lang="en-US" dirty="0"/>
              <a:t>at first developed a plan to kidnap, not kill,  Abraham Lincoln</a:t>
            </a:r>
          </a:p>
          <a:p>
            <a:r>
              <a:rPr lang="en-US" dirty="0"/>
              <a:t>visited Charles County, Maryland in November 1864 to recruit members into his plot and buy horses</a:t>
            </a:r>
          </a:p>
          <a:p>
            <a:r>
              <a:rPr lang="en-US" dirty="0"/>
              <a:t>met Dr. </a:t>
            </a:r>
            <a:r>
              <a:rPr lang="en-US" dirty="0" err="1"/>
              <a:t>Mudd</a:t>
            </a:r>
            <a:r>
              <a:rPr lang="en-US" dirty="0"/>
              <a:t> at St. Mary’s Church and spent a night at </a:t>
            </a:r>
            <a:r>
              <a:rPr lang="en-US" dirty="0" err="1"/>
              <a:t>Mudd’s</a:t>
            </a:r>
            <a:r>
              <a:rPr lang="en-US" dirty="0"/>
              <a:t> home</a:t>
            </a:r>
          </a:p>
          <a:p>
            <a:r>
              <a:rPr lang="en-US" dirty="0"/>
              <a:t>changed his plan to assassination after the surrender of the Army of Northern Virginia at Appomattox Courthouse</a:t>
            </a:r>
          </a:p>
          <a:p>
            <a:r>
              <a:rPr lang="en-US" dirty="0"/>
              <a:t>assassinated President Abraham Lincoln at Ford’s Theater on April 14, 1865.</a:t>
            </a:r>
          </a:p>
          <a:p>
            <a:r>
              <a:rPr lang="en-US" dirty="0"/>
              <a:t>fractured a bone in his left leg during the assassination</a:t>
            </a:r>
          </a:p>
          <a:p>
            <a:r>
              <a:rPr lang="en-US" dirty="0"/>
              <a:t>Booth escaped Washington on horseback and headed into southern Maryland in an attempt to cross the Potomac River and enter Virginia.  </a:t>
            </a:r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D992F51-50FB-4B54-8982-71D0957752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12399" y="1511989"/>
            <a:ext cx="2961618" cy="4835296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8142D1-0185-4DEC-A5D3-0D9F1FB9F5F2}"/>
              </a:ext>
            </a:extLst>
          </p:cNvPr>
          <p:cNvSpPr txBox="1"/>
          <p:nvPr/>
        </p:nvSpPr>
        <p:spPr>
          <a:xfrm>
            <a:off x="7692334" y="6455790"/>
            <a:ext cx="3440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http://www.loc.gov/pictures/resource/ppmsca.19233/</a:t>
            </a:r>
          </a:p>
        </p:txBody>
      </p:sp>
    </p:spTree>
    <p:extLst>
      <p:ext uri="{BB962C8B-B14F-4D97-AF65-F5344CB8AC3E}">
        <p14:creationId xmlns:p14="http://schemas.microsoft.com/office/powerpoint/2010/main" val="906526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0856B-CEDB-4EE0-8BAA-59A6C02A6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4388" y="143057"/>
            <a:ext cx="7729728" cy="1188720"/>
          </a:xfrm>
        </p:spPr>
        <p:txBody>
          <a:bodyPr/>
          <a:lstStyle/>
          <a:p>
            <a:r>
              <a:rPr lang="en-US" dirty="0" err="1"/>
              <a:t>Mudd</a:t>
            </a:r>
            <a:r>
              <a:rPr lang="en-US" dirty="0"/>
              <a:t> treats an “Injured Man”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C2379-DC84-473E-91C1-FF89C5A87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8973" y="1458599"/>
            <a:ext cx="7350053" cy="5280131"/>
          </a:xfrm>
        </p:spPr>
        <p:txBody>
          <a:bodyPr>
            <a:normAutofit/>
          </a:bodyPr>
          <a:lstStyle/>
          <a:p>
            <a:r>
              <a:rPr lang="en-US" dirty="0"/>
              <a:t>Booth arrived at Dr. </a:t>
            </a:r>
            <a:r>
              <a:rPr lang="en-US" dirty="0" err="1"/>
              <a:t>Mudd’s</a:t>
            </a:r>
            <a:r>
              <a:rPr lang="en-US" dirty="0"/>
              <a:t> home at 4 a.m. the morning after the assassination with David Herold, one of his co-conspirators. </a:t>
            </a:r>
          </a:p>
          <a:p>
            <a:r>
              <a:rPr lang="en-US" dirty="0"/>
              <a:t>The </a:t>
            </a:r>
            <a:r>
              <a:rPr lang="en-US" dirty="0" err="1"/>
              <a:t>Mudds</a:t>
            </a:r>
            <a:r>
              <a:rPr lang="en-US" dirty="0"/>
              <a:t> claimed that the men were using the alias’s “Tyson” and “Tyler” and that the “injured man” had a long, heavy beard.</a:t>
            </a:r>
          </a:p>
          <a:p>
            <a:r>
              <a:rPr lang="en-US" dirty="0"/>
              <a:t>The “injured man” was helped into </a:t>
            </a:r>
            <a:r>
              <a:rPr lang="en-US" dirty="0" err="1"/>
              <a:t>Mudd’s</a:t>
            </a:r>
            <a:r>
              <a:rPr lang="en-US" dirty="0"/>
              <a:t> parlor and placed on the couch</a:t>
            </a:r>
          </a:p>
          <a:p>
            <a:r>
              <a:rPr lang="en-US" dirty="0"/>
              <a:t>The “injured man’s” boot was cut from his leg and a quick examination revealed a broken bone just above the left ankle</a:t>
            </a:r>
          </a:p>
          <a:p>
            <a:r>
              <a:rPr lang="en-US" dirty="0"/>
              <a:t>The “injured man” was helped upstairs and the bone was set</a:t>
            </a:r>
          </a:p>
          <a:p>
            <a:r>
              <a:rPr lang="en-US" dirty="0"/>
              <a:t>The “injured man” rested in the upstairs room until 4 or 5 pm, when he and his companion left the </a:t>
            </a:r>
            <a:r>
              <a:rPr lang="en-US" dirty="0" err="1"/>
              <a:t>Mudd</a:t>
            </a:r>
            <a:r>
              <a:rPr lang="en-US" dirty="0"/>
              <a:t> farm </a:t>
            </a:r>
          </a:p>
          <a:p>
            <a:r>
              <a:rPr lang="en-US" dirty="0"/>
              <a:t>As the two men left the house, Mrs. </a:t>
            </a:r>
            <a:r>
              <a:rPr lang="en-US" dirty="0" err="1"/>
              <a:t>Mudd</a:t>
            </a:r>
            <a:r>
              <a:rPr lang="en-US" dirty="0"/>
              <a:t> noticed that the “injured man” was wearing a fake beard. This scared her and she urged the men to leave her home. 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D9394CC-CC76-4659-B7DA-6AB1823D53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74382" y="1577870"/>
            <a:ext cx="3110000" cy="4345852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E12983-7B90-4C55-AEFA-45BC1C374574}"/>
              </a:ext>
            </a:extLst>
          </p:cNvPr>
          <p:cNvSpPr txBox="1"/>
          <p:nvPr/>
        </p:nvSpPr>
        <p:spPr>
          <a:xfrm>
            <a:off x="7974382" y="6042857"/>
            <a:ext cx="303159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http://www.loc.gov/pictures/resource/highsm.04758/</a:t>
            </a:r>
          </a:p>
        </p:txBody>
      </p:sp>
    </p:spTree>
    <p:extLst>
      <p:ext uri="{BB962C8B-B14F-4D97-AF65-F5344CB8AC3E}">
        <p14:creationId xmlns:p14="http://schemas.microsoft.com/office/powerpoint/2010/main" val="1065729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2C87D2A-3559-460E-94B1-235D99327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615" y="63544"/>
            <a:ext cx="7729728" cy="1188720"/>
          </a:xfrm>
        </p:spPr>
        <p:txBody>
          <a:bodyPr/>
          <a:lstStyle/>
          <a:p>
            <a:r>
              <a:rPr lang="en-US" dirty="0"/>
              <a:t>Historical Questions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9EAF444-C2EB-473C-8808-EB103BAF8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2469" y="1327803"/>
            <a:ext cx="7065697" cy="506000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Dr. </a:t>
            </a:r>
            <a:r>
              <a:rPr lang="en-US" dirty="0" err="1"/>
              <a:t>Mudd</a:t>
            </a:r>
            <a:r>
              <a:rPr lang="en-US" dirty="0"/>
              <a:t> was arrested a week after Booth was at his farm, put on trial, and received a life sentence for his part in helping Booth escape.</a:t>
            </a:r>
          </a:p>
          <a:p>
            <a:r>
              <a:rPr lang="en-US" dirty="0"/>
              <a:t>Dr. </a:t>
            </a:r>
            <a:r>
              <a:rPr lang="en-US" dirty="0" err="1"/>
              <a:t>Mudd</a:t>
            </a:r>
            <a:r>
              <a:rPr lang="en-US" dirty="0"/>
              <a:t> was pardoned in 1869 and returned to his home. He lived there until his death in 1883. </a:t>
            </a:r>
          </a:p>
          <a:p>
            <a:r>
              <a:rPr lang="en-US" dirty="0"/>
              <a:t>To this day, Dr. </a:t>
            </a:r>
            <a:r>
              <a:rPr lang="en-US" dirty="0" err="1"/>
              <a:t>Mudd</a:t>
            </a:r>
            <a:r>
              <a:rPr lang="en-US" dirty="0"/>
              <a:t> is considered a controversial character in the Lincoln assassination. </a:t>
            </a:r>
          </a:p>
          <a:p>
            <a:r>
              <a:rPr lang="en-US" dirty="0"/>
              <a:t>As a result, many questions surround Dr. </a:t>
            </a:r>
            <a:r>
              <a:rPr lang="en-US" dirty="0" err="1"/>
              <a:t>Mudd’s</a:t>
            </a:r>
            <a:r>
              <a:rPr lang="en-US" dirty="0"/>
              <a:t> association with John Wilkes Booth…</a:t>
            </a:r>
          </a:p>
          <a:p>
            <a:r>
              <a:rPr lang="en-US" dirty="0"/>
              <a:t>How did Dr. </a:t>
            </a:r>
            <a:r>
              <a:rPr lang="en-US" dirty="0" err="1"/>
              <a:t>Mudd</a:t>
            </a:r>
            <a:r>
              <a:rPr lang="en-US" dirty="0"/>
              <a:t> not recognize Booth, despite having met him on two prior occasions? </a:t>
            </a:r>
          </a:p>
          <a:p>
            <a:r>
              <a:rPr lang="en-US" dirty="0"/>
              <a:t>What did Dr. </a:t>
            </a:r>
            <a:r>
              <a:rPr lang="en-US" dirty="0" err="1"/>
              <a:t>Mudd</a:t>
            </a:r>
            <a:r>
              <a:rPr lang="en-US" dirty="0"/>
              <a:t> know about how the “injured man” had broken his leg?</a:t>
            </a:r>
          </a:p>
          <a:p>
            <a:r>
              <a:rPr lang="en-US" dirty="0"/>
              <a:t>When did Dr. </a:t>
            </a:r>
            <a:r>
              <a:rPr lang="en-US" dirty="0" err="1"/>
              <a:t>Mudd</a:t>
            </a:r>
            <a:r>
              <a:rPr lang="en-US" dirty="0"/>
              <a:t> realize something was amiss with the “injured man’s” story? </a:t>
            </a:r>
          </a:p>
          <a:p>
            <a:r>
              <a:rPr lang="en-US" dirty="0"/>
              <a:t>When he realized something was amiss with the “injured man” what did he do about it? </a:t>
            </a:r>
          </a:p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195D62D-C780-4F7E-B6DE-3C8736FF95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93454" y="1414766"/>
            <a:ext cx="2823895" cy="4796427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687AC1-83E3-47CD-8C2A-EE8E9FA78FBD}"/>
              </a:ext>
            </a:extLst>
          </p:cNvPr>
          <p:cNvSpPr txBox="1"/>
          <p:nvPr/>
        </p:nvSpPr>
        <p:spPr>
          <a:xfrm>
            <a:off x="8153345" y="6373695"/>
            <a:ext cx="1904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Mrs. Sarah F. </a:t>
            </a:r>
            <a:r>
              <a:rPr lang="en-US" dirty="0" err="1"/>
              <a:t>Mudd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673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7E5F1-4B54-4BEA-9086-D70CCF27D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425" y="1"/>
            <a:ext cx="10203646" cy="2067338"/>
          </a:xfrm>
        </p:spPr>
        <p:txBody>
          <a:bodyPr/>
          <a:lstStyle/>
          <a:p>
            <a:r>
              <a:rPr lang="en-US" b="1" u="sng" dirty="0"/>
              <a:t>Essential Question: </a:t>
            </a:r>
            <a:br>
              <a:rPr lang="en-US" b="1" u="sng" dirty="0"/>
            </a:br>
            <a:br>
              <a:rPr lang="en-US" b="1" i="1" u="sng" dirty="0"/>
            </a:br>
            <a:r>
              <a:rPr lang="en-US" b="1" i="1" u="sng" dirty="0"/>
              <a:t>When did Dr. </a:t>
            </a:r>
            <a:r>
              <a:rPr lang="en-US" b="1" i="1" u="sng" dirty="0" err="1"/>
              <a:t>Mudd</a:t>
            </a:r>
            <a:r>
              <a:rPr lang="en-US" b="1" i="1" u="sng"/>
              <a:t> recognize </a:t>
            </a:r>
            <a:r>
              <a:rPr lang="en-US" b="1" i="1" u="sng" dirty="0"/>
              <a:t>the “injured man” as John Wilkes Booth?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CFF51F8-F926-41EB-AB5D-495E06D0442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67869" y="2245155"/>
            <a:ext cx="2817942" cy="4159820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3724A0F-2F27-43BD-8C17-A654D910EE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19567" y="2202764"/>
            <a:ext cx="2844717" cy="420160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DD202B-10EA-481F-BE66-38007ECC83B3}"/>
              </a:ext>
            </a:extLst>
          </p:cNvPr>
          <p:cNvSpPr txBox="1"/>
          <p:nvPr/>
        </p:nvSpPr>
        <p:spPr>
          <a:xfrm>
            <a:off x="2067869" y="6404370"/>
            <a:ext cx="45985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http://www.loc.gov/pictures/item/2001695977/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EAA8BE-382A-4029-916A-47D201D40A78}"/>
              </a:ext>
            </a:extLst>
          </p:cNvPr>
          <p:cNvSpPr txBox="1"/>
          <p:nvPr/>
        </p:nvSpPr>
        <p:spPr>
          <a:xfrm>
            <a:off x="7200432" y="6436569"/>
            <a:ext cx="53273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http://www.loc.gov/pictures/resource/cph.3a26098/</a:t>
            </a:r>
          </a:p>
        </p:txBody>
      </p:sp>
    </p:spTree>
    <p:extLst>
      <p:ext uri="{BB962C8B-B14F-4D97-AF65-F5344CB8AC3E}">
        <p14:creationId xmlns:p14="http://schemas.microsoft.com/office/powerpoint/2010/main" val="105814943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112</TotalTime>
  <Words>698</Words>
  <Application>Microsoft Office PowerPoint</Application>
  <PresentationFormat>Widescreen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Parcel</vt:lpstr>
      <vt:lpstr>Dr. Samuel A. Mudd and the “injured Man’</vt:lpstr>
      <vt:lpstr>Dr. Samuel A. Mudd</vt:lpstr>
      <vt:lpstr>John Wilkes booth</vt:lpstr>
      <vt:lpstr>Mudd treats an “Injured Man”</vt:lpstr>
      <vt:lpstr>Historical Questions</vt:lpstr>
      <vt:lpstr>Essential Question:   When did Dr. Mudd recognize the “injured man” as John Wilkes Booth?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 Samuel A. Mudd</dc:title>
  <dc:creator>bowser62505@gmail.com</dc:creator>
  <cp:lastModifiedBy>bowser62505@gmail.com</cp:lastModifiedBy>
  <cp:revision>30</cp:revision>
  <dcterms:created xsi:type="dcterms:W3CDTF">2017-12-05T19:07:26Z</dcterms:created>
  <dcterms:modified xsi:type="dcterms:W3CDTF">2018-01-17T01:42:02Z</dcterms:modified>
</cp:coreProperties>
</file>